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3C2B"/>
    <a:srgbClr val="8A1D0D"/>
    <a:srgbClr val="35BBE2"/>
    <a:srgbClr val="006FB3"/>
    <a:srgbClr val="FDB714"/>
    <a:srgbClr val="C05426"/>
    <a:srgbClr val="B9D031"/>
    <a:srgbClr val="85A13C"/>
    <a:srgbClr val="ABABAB"/>
    <a:srgbClr val="E8E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70" d="100"/>
          <a:sy n="70" d="100"/>
        </p:scale>
        <p:origin x="-1506" y="-72"/>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21.06.2011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21.06.2011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21.06.2011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124447" y="6611038"/>
            <a:ext cx="4876854" cy="731457"/>
          </a:xfrm>
          <a:prstGeom prst="rect">
            <a:avLst/>
          </a:prstGeom>
          <a:solidFill>
            <a:schemeClr val="bg1">
              <a:lumMod val="85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3116601" y="449272"/>
            <a:ext cx="4120413" cy="1384995"/>
          </a:xfrm>
          <a:prstGeom prst="rect">
            <a:avLst/>
          </a:prstGeom>
          <a:noFill/>
        </p:spPr>
        <p:txBody>
          <a:bodyPr wrap="square" rtlCol="0">
            <a:spAutoFit/>
          </a:bodyPr>
          <a:lstStyle/>
          <a:p>
            <a:r>
              <a:rPr lang="ru-RU" sz="2800" b="1" dirty="0">
                <a:solidFill>
                  <a:srgbClr val="4A4949"/>
                </a:solidFill>
              </a:rPr>
              <a:t>Смелый </a:t>
            </a:r>
            <a:r>
              <a:rPr lang="ru-RU" sz="2800" b="1" dirty="0" err="1" smtClean="0">
                <a:solidFill>
                  <a:srgbClr val="4A4949"/>
                </a:solidFill>
              </a:rPr>
              <a:t>корпоратив</a:t>
            </a:r>
            <a:endParaRPr lang="en-US" sz="2800" b="1" dirty="0" smtClean="0">
              <a:solidFill>
                <a:srgbClr val="4A4949"/>
              </a:solidFill>
            </a:endParaRPr>
          </a:p>
          <a:p>
            <a:r>
              <a:rPr lang="ru-RU" sz="2800" i="1" dirty="0">
                <a:solidFill>
                  <a:srgbClr val="4A4949"/>
                </a:solidFill>
              </a:rPr>
              <a:t>«Первого столичного</a:t>
            </a:r>
          </a:p>
          <a:p>
            <a:r>
              <a:rPr lang="ru-RU" sz="2800" i="1" dirty="0">
                <a:solidFill>
                  <a:srgbClr val="4A4949"/>
                </a:solidFill>
              </a:rPr>
              <a:t>банка»</a:t>
            </a:r>
            <a:endParaRPr lang="ru-RU" sz="2800" i="1" dirty="0">
              <a:solidFill>
                <a:srgbClr val="4A4949"/>
              </a:solidFill>
            </a:endParaRPr>
          </a:p>
        </p:txBody>
      </p:sp>
      <p:sp>
        <p:nvSpPr>
          <p:cNvPr id="11" name="TextBox 10"/>
          <p:cNvSpPr txBox="1"/>
          <p:nvPr/>
        </p:nvSpPr>
        <p:spPr>
          <a:xfrm>
            <a:off x="2214927" y="6651982"/>
            <a:ext cx="4662048" cy="646331"/>
          </a:xfrm>
          <a:prstGeom prst="rect">
            <a:avLst/>
          </a:prstGeom>
          <a:noFill/>
        </p:spPr>
        <p:txBody>
          <a:bodyPr wrap="square" rtlCol="0">
            <a:spAutoFit/>
          </a:bodyPr>
          <a:lstStyle/>
          <a:p>
            <a:r>
              <a:rPr lang="ru-RU" sz="1800" i="1" dirty="0">
                <a:solidFill>
                  <a:srgbClr val="4A4949"/>
                </a:solidFill>
              </a:rPr>
              <a:t>даже не мог представить, насколько это</a:t>
            </a:r>
          </a:p>
          <a:p>
            <a:r>
              <a:rPr lang="ru-RU" sz="1800" i="1" dirty="0">
                <a:solidFill>
                  <a:srgbClr val="4A4949"/>
                </a:solidFill>
              </a:rPr>
              <a:t>может быть интересно</a:t>
            </a:r>
            <a:endParaRPr lang="ru-RU" sz="1800" dirty="0">
              <a:solidFill>
                <a:srgbClr val="4A4949"/>
              </a:solidFill>
            </a:endParaRPr>
          </a:p>
        </p:txBody>
      </p:sp>
      <p:sp>
        <p:nvSpPr>
          <p:cNvPr id="16" name="TextBox 15"/>
          <p:cNvSpPr txBox="1"/>
          <p:nvPr/>
        </p:nvSpPr>
        <p:spPr>
          <a:xfrm>
            <a:off x="1908423" y="1890318"/>
            <a:ext cx="5328592" cy="1169551"/>
          </a:xfrm>
          <a:prstGeom prst="rect">
            <a:avLst/>
          </a:prstGeom>
          <a:noFill/>
        </p:spPr>
        <p:txBody>
          <a:bodyPr wrap="square" rtlCol="0">
            <a:spAutoFit/>
          </a:bodyPr>
          <a:lstStyle/>
          <a:p>
            <a:r>
              <a:rPr lang="en-US" sz="1400" i="1" dirty="0" err="1" smtClean="0"/>
              <a:t>Описание</a:t>
            </a:r>
            <a:r>
              <a:rPr lang="en-US" sz="1400" i="1" dirty="0" smtClean="0"/>
              <a:t> </a:t>
            </a:r>
            <a:r>
              <a:rPr lang="en-US" sz="1400" i="1" dirty="0" err="1" smtClean="0"/>
              <a:t>проводимого</a:t>
            </a:r>
            <a:r>
              <a:rPr lang="en-US" sz="1400" i="1" dirty="0" smtClean="0"/>
              <a:t> </a:t>
            </a:r>
            <a:r>
              <a:rPr lang="en-US" sz="1400" i="1" dirty="0" err="1" smtClean="0"/>
              <a:t>мероприятия</a:t>
            </a:r>
            <a:r>
              <a:rPr lang="en-US" sz="1400" i="1" dirty="0" smtClean="0"/>
              <a:t> </a:t>
            </a:r>
            <a:r>
              <a:rPr lang="en-US" sz="1400" i="1" dirty="0" err="1" smtClean="0"/>
              <a:t>или</a:t>
            </a:r>
            <a:r>
              <a:rPr lang="en-US" sz="1400" i="1" dirty="0" smtClean="0"/>
              <a:t> </a:t>
            </a:r>
            <a:r>
              <a:rPr lang="en-US" sz="1400" i="1" dirty="0" err="1" smtClean="0"/>
              <a:t>ситуации</a:t>
            </a:r>
            <a:r>
              <a:rPr lang="en-US" sz="1400" i="1" dirty="0" smtClean="0"/>
              <a:t> </a:t>
            </a:r>
            <a:r>
              <a:rPr lang="en-US" sz="1400" i="1" dirty="0" err="1" smtClean="0"/>
              <a:t>или</a:t>
            </a:r>
            <a:r>
              <a:rPr lang="en-US" sz="1400" i="1" dirty="0" smtClean="0"/>
              <a:t> </a:t>
            </a:r>
            <a:r>
              <a:rPr lang="en-US" sz="1400" i="1" dirty="0" err="1" smtClean="0"/>
              <a:t>проданного</a:t>
            </a:r>
            <a:r>
              <a:rPr lang="en-US" sz="1400" i="1" dirty="0" smtClean="0"/>
              <a:t> </a:t>
            </a:r>
            <a:r>
              <a:rPr lang="en-US" sz="1400" i="1" dirty="0" err="1" smtClean="0"/>
              <a:t>товара</a:t>
            </a:r>
            <a:r>
              <a:rPr lang="en-US" sz="1400" dirty="0" smtClean="0"/>
              <a:t>. </a:t>
            </a:r>
            <a:r>
              <a:rPr lang="en-US" sz="1400" dirty="0" smtClean="0">
                <a:solidFill>
                  <a:srgbClr val="4A4949"/>
                </a:solidFill>
              </a:rPr>
              <a:t>The universe is commonly defined as the totality of everything that exists including all physical matter and energy, the planets, stars, galaxies, and the contents of intergalactic space, although this usage may differ with the </a:t>
            </a:r>
            <a:r>
              <a:rPr lang="en-US" sz="1400" dirty="0" smtClean="0">
                <a:solidFill>
                  <a:srgbClr val="4A4949"/>
                </a:solidFill>
              </a:rPr>
              <a:t>context</a:t>
            </a:r>
            <a:endParaRPr lang="ru-RU" sz="1400" dirty="0">
              <a:solidFill>
                <a:srgbClr val="4A4949"/>
              </a:solidFill>
            </a:endParaRPr>
          </a:p>
        </p:txBody>
      </p:sp>
      <p:sp>
        <p:nvSpPr>
          <p:cNvPr id="19" name="TextBox 18"/>
          <p:cNvSpPr txBox="1"/>
          <p:nvPr/>
        </p:nvSpPr>
        <p:spPr>
          <a:xfrm>
            <a:off x="4676308" y="9720604"/>
            <a:ext cx="1298473" cy="738664"/>
          </a:xfrm>
          <a:prstGeom prst="rect">
            <a:avLst/>
          </a:prstGeom>
          <a:noFill/>
        </p:spPr>
        <p:txBody>
          <a:bodyPr wrap="square" rtlCol="0">
            <a:spAutoFit/>
          </a:bodyPr>
          <a:lstStyle/>
          <a:p>
            <a:pPr algn="r"/>
            <a:r>
              <a:rPr lang="ru-RU" sz="1400" i="1" dirty="0" smtClean="0">
                <a:solidFill>
                  <a:schemeClr val="tx1">
                    <a:lumMod val="75000"/>
                    <a:lumOff val="25000"/>
                  </a:schemeClr>
                </a:solidFill>
              </a:rPr>
              <a:t>тел.:</a:t>
            </a:r>
          </a:p>
          <a:p>
            <a:pPr algn="r"/>
            <a:r>
              <a:rPr lang="en-US" sz="1400" i="1" dirty="0" smtClean="0">
                <a:solidFill>
                  <a:schemeClr val="tx1">
                    <a:lumMod val="75000"/>
                    <a:lumOff val="25000"/>
                  </a:schemeClr>
                </a:solidFill>
              </a:rPr>
              <a:t>e-mail:</a:t>
            </a:r>
          </a:p>
          <a:p>
            <a:pPr algn="r"/>
            <a:r>
              <a:rPr lang="ru-RU" sz="1400" i="1" dirty="0" smtClean="0">
                <a:solidFill>
                  <a:schemeClr val="tx1">
                    <a:lumMod val="75000"/>
                    <a:lumOff val="25000"/>
                  </a:schemeClr>
                </a:solidFill>
              </a:rPr>
              <a:t>сайт:</a:t>
            </a:r>
            <a:endParaRPr lang="ru-RU" sz="1400" i="1" dirty="0">
              <a:solidFill>
                <a:schemeClr val="tx1">
                  <a:lumMod val="75000"/>
                  <a:lumOff val="25000"/>
                </a:schemeClr>
              </a:solidFill>
            </a:endParaRPr>
          </a:p>
        </p:txBody>
      </p:sp>
      <p:sp>
        <p:nvSpPr>
          <p:cNvPr id="20" name="TextBox 19"/>
          <p:cNvSpPr txBox="1"/>
          <p:nvPr/>
        </p:nvSpPr>
        <p:spPr>
          <a:xfrm>
            <a:off x="5870594" y="9720604"/>
            <a:ext cx="1582445" cy="738664"/>
          </a:xfrm>
          <a:prstGeom prst="rect">
            <a:avLst/>
          </a:prstGeom>
          <a:noFill/>
        </p:spPr>
        <p:txBody>
          <a:bodyPr wrap="square" rtlCol="0">
            <a:spAutoFit/>
          </a:bodyPr>
          <a:lstStyle/>
          <a:p>
            <a:r>
              <a:rPr lang="en-US" sz="1400" i="1" dirty="0" smtClean="0">
                <a:solidFill>
                  <a:schemeClr val="tx1">
                    <a:lumMod val="65000"/>
                    <a:lumOff val="35000"/>
                  </a:schemeClr>
                </a:solidFill>
              </a:rPr>
              <a:t>(495) 226-74-30</a:t>
            </a:r>
          </a:p>
          <a:p>
            <a:r>
              <a:rPr lang="en-US" sz="1400" i="1" dirty="0" smtClean="0">
                <a:solidFill>
                  <a:schemeClr val="tx1">
                    <a:lumMod val="65000"/>
                    <a:lumOff val="35000"/>
                  </a:schemeClr>
                </a:solidFill>
              </a:rPr>
              <a:t>art@prcomm.ru</a:t>
            </a:r>
          </a:p>
          <a:p>
            <a:r>
              <a:rPr lang="en-US" sz="1400" i="1" dirty="0" smtClean="0">
                <a:solidFill>
                  <a:schemeClr val="tx1">
                    <a:lumMod val="65000"/>
                    <a:lumOff val="35000"/>
                  </a:schemeClr>
                </a:solidFill>
              </a:rPr>
              <a:t>www.kit5.ru</a:t>
            </a:r>
            <a:endParaRPr lang="ru-RU" sz="1400" i="1" dirty="0">
              <a:solidFill>
                <a:schemeClr val="tx1">
                  <a:lumMod val="65000"/>
                  <a:lumOff val="35000"/>
                </a:schemeClr>
              </a:solidFill>
            </a:endParaRPr>
          </a:p>
        </p:txBody>
      </p:sp>
      <p:sp>
        <p:nvSpPr>
          <p:cNvPr id="21" name="TextBox 20"/>
          <p:cNvSpPr txBox="1"/>
          <p:nvPr/>
        </p:nvSpPr>
        <p:spPr>
          <a:xfrm>
            <a:off x="2124447" y="5994772"/>
            <a:ext cx="4120413" cy="584775"/>
          </a:xfrm>
          <a:prstGeom prst="rect">
            <a:avLst/>
          </a:prstGeom>
          <a:noFill/>
        </p:spPr>
        <p:txBody>
          <a:bodyPr wrap="square" rtlCol="0">
            <a:spAutoFit/>
          </a:bodyPr>
          <a:lstStyle/>
          <a:p>
            <a:r>
              <a:rPr lang="ru-RU" sz="3200" b="1" dirty="0">
                <a:solidFill>
                  <a:srgbClr val="4A4949"/>
                </a:solidFill>
              </a:rPr>
              <a:t>Отзыв заказчика</a:t>
            </a:r>
            <a:endParaRPr lang="ru-RU" sz="3200" i="1" dirty="0">
              <a:solidFill>
                <a:srgbClr val="4A4949"/>
              </a:solidFill>
            </a:endParaRPr>
          </a:p>
        </p:txBody>
      </p:sp>
      <p:sp>
        <p:nvSpPr>
          <p:cNvPr id="22" name="TextBox 21"/>
          <p:cNvSpPr txBox="1"/>
          <p:nvPr/>
        </p:nvSpPr>
        <p:spPr>
          <a:xfrm>
            <a:off x="3709453" y="7578948"/>
            <a:ext cx="3096345" cy="1246495"/>
          </a:xfrm>
          <a:prstGeom prst="rect">
            <a:avLst/>
          </a:prstGeom>
          <a:noFill/>
        </p:spPr>
        <p:txBody>
          <a:bodyPr wrap="square" rtlCol="0">
            <a:spAutoFit/>
          </a:bodyPr>
          <a:lstStyle/>
          <a:p>
            <a:r>
              <a:rPr lang="en-US" sz="1500" dirty="0" smtClean="0"/>
              <a:t>The </a:t>
            </a:r>
            <a:r>
              <a:rPr lang="en-US" sz="1500" dirty="0" smtClean="0"/>
              <a:t>universe is commonly defined as the totality of everything that exists including all physical matter and energy, the planets, stars, galaxies, and </a:t>
            </a:r>
            <a:r>
              <a:rPr lang="en-US" sz="1500" dirty="0" smtClean="0"/>
              <a:t>the</a:t>
            </a:r>
            <a:endParaRPr lang="ru-RU" sz="1500" dirty="0"/>
          </a:p>
        </p:txBody>
      </p:sp>
      <p:sp>
        <p:nvSpPr>
          <p:cNvPr id="25" name="TextBox 24"/>
          <p:cNvSpPr txBox="1"/>
          <p:nvPr/>
        </p:nvSpPr>
        <p:spPr>
          <a:xfrm>
            <a:off x="2262352" y="8803084"/>
            <a:ext cx="1264564" cy="461665"/>
          </a:xfrm>
          <a:prstGeom prst="rect">
            <a:avLst/>
          </a:prstGeom>
          <a:noFill/>
        </p:spPr>
        <p:txBody>
          <a:bodyPr wrap="square" rtlCol="0">
            <a:spAutoFit/>
          </a:bodyPr>
          <a:lstStyle/>
          <a:p>
            <a:pPr algn="ctr"/>
            <a:r>
              <a:rPr lang="ru-RU" sz="1200" i="1" dirty="0">
                <a:solidFill>
                  <a:schemeClr val="tx1">
                    <a:lumMod val="65000"/>
                    <a:lumOff val="35000"/>
                  </a:schemeClr>
                </a:solidFill>
              </a:rPr>
              <a:t>Сергей Жуков, владелец банка</a:t>
            </a:r>
            <a:endParaRPr lang="ru-RU" sz="1200" i="1" dirty="0">
              <a:solidFill>
                <a:schemeClr val="tx1">
                  <a:lumMod val="65000"/>
                  <a:lumOff val="35000"/>
                </a:schemeClr>
              </a:solidFill>
            </a:endParaRPr>
          </a:p>
        </p:txBody>
      </p:sp>
      <p:sp>
        <p:nvSpPr>
          <p:cNvPr id="26" name="TextBox 25"/>
          <p:cNvSpPr txBox="1"/>
          <p:nvPr/>
        </p:nvSpPr>
        <p:spPr>
          <a:xfrm>
            <a:off x="2057636" y="4826450"/>
            <a:ext cx="1264564" cy="461665"/>
          </a:xfrm>
          <a:prstGeom prst="rect">
            <a:avLst/>
          </a:prstGeom>
          <a:noFill/>
        </p:spPr>
        <p:txBody>
          <a:bodyPr wrap="square" rtlCol="0">
            <a:spAutoFit/>
          </a:bodyPr>
          <a:lstStyle/>
          <a:p>
            <a:pPr algn="ctr"/>
            <a:r>
              <a:rPr lang="en-US" sz="1200" i="1" dirty="0">
                <a:solidFill>
                  <a:schemeClr val="tx1">
                    <a:lumMod val="65000"/>
                    <a:lumOff val="35000"/>
                  </a:schemeClr>
                </a:solidFill>
              </a:rPr>
              <a:t>The universe is commonly</a:t>
            </a:r>
            <a:endParaRPr lang="ru-RU" sz="1200" i="1" dirty="0">
              <a:solidFill>
                <a:schemeClr val="tx1">
                  <a:lumMod val="65000"/>
                  <a:lumOff val="35000"/>
                </a:schemeClr>
              </a:solidFill>
            </a:endParaRPr>
          </a:p>
        </p:txBody>
      </p:sp>
      <p:sp>
        <p:nvSpPr>
          <p:cNvPr id="27" name="TextBox 26"/>
          <p:cNvSpPr txBox="1"/>
          <p:nvPr/>
        </p:nvSpPr>
        <p:spPr>
          <a:xfrm>
            <a:off x="3753018" y="4826450"/>
            <a:ext cx="1264564" cy="461665"/>
          </a:xfrm>
          <a:prstGeom prst="rect">
            <a:avLst/>
          </a:prstGeom>
          <a:noFill/>
        </p:spPr>
        <p:txBody>
          <a:bodyPr wrap="square" rtlCol="0">
            <a:spAutoFit/>
          </a:bodyPr>
          <a:lstStyle/>
          <a:p>
            <a:pPr algn="ctr"/>
            <a:r>
              <a:rPr lang="en-US" sz="1200" i="1" dirty="0">
                <a:solidFill>
                  <a:schemeClr val="tx1">
                    <a:lumMod val="65000"/>
                    <a:lumOff val="35000"/>
                  </a:schemeClr>
                </a:solidFill>
              </a:rPr>
              <a:t>the planets, stars, galaxies</a:t>
            </a:r>
            <a:endParaRPr lang="ru-RU" sz="1200" i="1" dirty="0">
              <a:solidFill>
                <a:schemeClr val="tx1">
                  <a:lumMod val="65000"/>
                  <a:lumOff val="35000"/>
                </a:schemeClr>
              </a:solidFill>
            </a:endParaRPr>
          </a:p>
        </p:txBody>
      </p:sp>
      <p:sp>
        <p:nvSpPr>
          <p:cNvPr id="28" name="TextBox 27"/>
          <p:cNvSpPr txBox="1"/>
          <p:nvPr/>
        </p:nvSpPr>
        <p:spPr>
          <a:xfrm>
            <a:off x="5352839" y="4826450"/>
            <a:ext cx="1461732" cy="461665"/>
          </a:xfrm>
          <a:prstGeom prst="rect">
            <a:avLst/>
          </a:prstGeom>
          <a:noFill/>
        </p:spPr>
        <p:txBody>
          <a:bodyPr wrap="square" rtlCol="0">
            <a:spAutoFit/>
          </a:bodyPr>
          <a:lstStyle/>
          <a:p>
            <a:pPr algn="ctr"/>
            <a:r>
              <a:rPr lang="en-US" sz="1200" i="1" dirty="0">
                <a:solidFill>
                  <a:schemeClr val="tx1">
                    <a:lumMod val="65000"/>
                    <a:lumOff val="35000"/>
                  </a:schemeClr>
                </a:solidFill>
              </a:rPr>
              <a:t>although this usage may differ</a:t>
            </a:r>
            <a:endParaRPr lang="ru-RU" sz="1200" i="1" dirty="0">
              <a:solidFill>
                <a:schemeClr val="tx1">
                  <a:lumMod val="65000"/>
                  <a:lumOff val="35000"/>
                </a:schemeClr>
              </a:solidFill>
            </a:endParaRPr>
          </a:p>
        </p:txBody>
      </p:sp>
      <p:pic>
        <p:nvPicPr>
          <p:cNvPr id="6" name="Рисунок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5290" y="3357350"/>
            <a:ext cx="1499356" cy="1499356"/>
          </a:xfrm>
          <a:prstGeom prst="ellipse">
            <a:avLst/>
          </a:prstGeom>
        </p:spPr>
      </p:pic>
      <p:pic>
        <p:nvPicPr>
          <p:cNvPr id="8" name="Рисунок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77163" y="580525"/>
            <a:ext cx="1180585" cy="1098150"/>
          </a:xfrm>
          <a:prstGeom prst="rect">
            <a:avLst/>
          </a:prstGeom>
        </p:spPr>
      </p:pic>
      <p:pic>
        <p:nvPicPr>
          <p:cNvPr id="15" name="Рисунок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38233" y="7434932"/>
            <a:ext cx="1345172" cy="1345172"/>
          </a:xfrm>
          <a:prstGeom prst="ellipse">
            <a:avLst/>
          </a:prstGeom>
        </p:spPr>
      </p:pic>
      <p:pic>
        <p:nvPicPr>
          <p:cNvPr id="32" name="Рисунок 3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618556" y="3357350"/>
            <a:ext cx="1499356" cy="1499356"/>
          </a:xfrm>
          <a:prstGeom prst="ellipse">
            <a:avLst/>
          </a:prstGeom>
        </p:spPr>
      </p:pic>
      <p:pic>
        <p:nvPicPr>
          <p:cNvPr id="33" name="Рисунок 3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365469" y="3357350"/>
            <a:ext cx="1499356" cy="1499356"/>
          </a:xfrm>
          <a:prstGeom prst="ellipse">
            <a:avLst/>
          </a:prstGeom>
        </p:spPr>
      </p:pic>
      <p:sp>
        <p:nvSpPr>
          <p:cNvPr id="29" name="Прямоугольник 28"/>
          <p:cNvSpPr/>
          <p:nvPr/>
        </p:nvSpPr>
        <p:spPr>
          <a:xfrm>
            <a:off x="0" y="0"/>
            <a:ext cx="1596788" cy="10727140"/>
          </a:xfrm>
          <a:prstGeom prst="rect">
            <a:avLst/>
          </a:prstGeom>
          <a:gradFill flip="none" rotWithShape="1">
            <a:gsLst>
              <a:gs pos="0">
                <a:srgbClr val="D63C2B"/>
              </a:gs>
              <a:gs pos="100000">
                <a:srgbClr val="8A1D0D"/>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31" name="Прямая соединительная линия 30"/>
          <p:cNvCxnSpPr/>
          <p:nvPr/>
        </p:nvCxnSpPr>
        <p:spPr>
          <a:xfrm>
            <a:off x="1596788" y="5922764"/>
            <a:ext cx="5964475" cy="0"/>
          </a:xfrm>
          <a:prstGeom prst="line">
            <a:avLst/>
          </a:prstGeom>
          <a:ln w="38100">
            <a:solidFill>
              <a:srgbClr val="D63C2B"/>
            </a:solidFill>
          </a:ln>
        </p:spPr>
        <p:style>
          <a:lnRef idx="1">
            <a:schemeClr val="accent1"/>
          </a:lnRef>
          <a:fillRef idx="0">
            <a:schemeClr val="accent1"/>
          </a:fillRef>
          <a:effectRef idx="0">
            <a:schemeClr val="accent1"/>
          </a:effectRef>
          <a:fontRef idx="minor">
            <a:schemeClr val="tx1"/>
          </a:fontRef>
        </p:style>
      </p:cxnSp>
      <p:cxnSp>
        <p:nvCxnSpPr>
          <p:cNvPr id="37" name="Прямая соединительная линия 36"/>
          <p:cNvCxnSpPr/>
          <p:nvPr/>
        </p:nvCxnSpPr>
        <p:spPr>
          <a:xfrm>
            <a:off x="1596788" y="9379148"/>
            <a:ext cx="5964475" cy="0"/>
          </a:xfrm>
          <a:prstGeom prst="line">
            <a:avLst/>
          </a:prstGeom>
          <a:ln w="38100">
            <a:solidFill>
              <a:srgbClr val="D63C2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129</Words>
  <Application>Microsoft Office PowerPoint</Application>
  <PresentationFormat>Произвольный</PresentationFormat>
  <Paragraphs>18</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17</cp:revision>
  <dcterms:created xsi:type="dcterms:W3CDTF">2011-06-17T23:30:18Z</dcterms:created>
  <dcterms:modified xsi:type="dcterms:W3CDTF">2011-06-20T23:36:56Z</dcterms:modified>
</cp:coreProperties>
</file>